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668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主要介绍了京剧的基本技能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包括唱、念、做、打四个方面。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05" y="1019897"/>
            <a:ext cx="10575800" cy="1112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6226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阅读下面短文，从短文后所给的选项中选出能填入短文空白处的最佳选项，使短文通顺、连贯，其中有两项是多余选项。</a:t>
            </a:r>
            <a:endParaRPr lang="zh-CN" altLang="zh-CN" sz="1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Opera,also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known as Peking 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Opera,is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most famous operas in 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19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Singing,recitation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念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acting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acrobatic fighting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9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basic skills of Beijing Opera</a:t>
            </a:r>
            <a:r>
              <a:rPr lang="en-US" altLang="zh-CN" sz="1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19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193061"/>
            <a:ext cx="11485848" cy="251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 needs a special singing skill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skill in Beijing Opera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start to have the lessons of Beijing Opera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show different feelings with long sleeves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However,its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is never easier than that for Chinese kung 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Facial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masks in Beijing Opera have nice designs and bright 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19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Performers</a:t>
            </a:r>
            <a:r>
              <a:rPr lang="en-US" altLang="zh-CN" sz="19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many years’ hard practice to master these four skills</a:t>
            </a:r>
            <a:r>
              <a:rPr lang="en-US" altLang="zh-CN" sz="19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9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204863"/>
            <a:ext cx="11485848" cy="25030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19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725144"/>
            <a:ext cx="1055888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900" b="0" dirty="0">
                <a:solidFill>
                  <a:srgbClr val="00B0F0"/>
                </a:solidFill>
              </a:rPr>
              <a:t>28</a:t>
            </a:r>
            <a:r>
              <a:rPr lang="en-US" altLang="zh-CN" sz="19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19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9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1900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135092"/>
            <a:ext cx="11485848" cy="146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9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9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“Beijing Opera, also known as Peking Opera, is one of the most famous operas in China</a:t>
            </a:r>
            <a:r>
              <a:rPr lang="en-US" altLang="zh-CN" sz="19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Singing, recitation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念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acting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acrobatic fighting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basic skills of Beijing Opera</a:t>
            </a:r>
            <a:r>
              <a:rPr lang="en-US" altLang="zh-CN" sz="19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可知，此处应与京剧的四个基本技能有关，选项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G“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演员需要多年的刻苦练习才能掌握这四项技能。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00776" y="4746369"/>
            <a:ext cx="37382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9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534331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 is a main way to perform Beijing Opera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 can show the character’s feelings and thoughts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different roles in Beijing Opera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example,when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actors sing,they use high and strong voices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shows the character’s strength and determination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76872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 needs a special singing skill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skill in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start to have the lessons of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show different feelings with long sleeves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is never easier than that for Chinese kung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Facial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masks in Beijing Opera have nice designs and bright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Performers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many years’ hard practice to master these four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371043"/>
            <a:ext cx="11485848" cy="25701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91439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>
                <a:solidFill>
                  <a:srgbClr val="00B0F0"/>
                </a:solidFill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352070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根据本段介绍的是唱功，并结合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“There are some different roles in Beijing Opera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可知，此处讲述每个角色都需要唱功，选项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每个角色都需要一种特殊的唱功。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054646" y="497341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64999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way to prepare for the singing part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actor’s feelings reach their peak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顶峰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stop recitation and start to sing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4482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 needs a special singing skill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skill in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start to have the lessons of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show different feelings with long sleeves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is never easier than that for Chinese kung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Facial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masks in Beijing Opera have nice designs and bright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Performers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many years’ hard practice to master these four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11119"/>
            <a:ext cx="11485848" cy="259800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525071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 smtClean="0">
                <a:solidFill>
                  <a:srgbClr val="00B0F0"/>
                </a:solidFill>
              </a:rPr>
              <a:t>30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94116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is a way to prepare for the singing part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可知，本段讲述与念有关的内容，选项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念是京剧中的一项重要技能。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51842" y="449556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3663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Acting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Acting in Beijing Opera looks a lot like dancing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 make the movements of their hands,eyes,bodies and feet work well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Waving long sleeves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袖子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famous acting move in Beijing Opera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and lively sleeve waving may express happiness,while slow and heavy movements might mean sadness or anger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86874"/>
            <a:ext cx="11485848" cy="264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 needs a special singing skill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skill in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start to have the lessons of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show different feelings with long sleeves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is never easier than that for Chinese kung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Facial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masks in Beijing Opera have nice designs and bright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Performers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many years’ hard practice to master these four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649783"/>
            <a:ext cx="11485848" cy="257941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4019" y="5229200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 smtClean="0">
                <a:solidFill>
                  <a:srgbClr val="00B0F0"/>
                </a:solidFill>
              </a:rPr>
              <a:t>31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5568094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“Waving long sleeves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袖子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is a famous acting move in Beijing Opera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可知，此处介绍长袖的作用，选项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演员可以通过长袖表达不同的情感。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41673" y="519859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Acrobatic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fighting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acrobatic fighting in Beijing Opera is different from the fighting in Chinese kung fu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fighter for Beijing Opera usually begins training at the age of 4 or 5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16832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role needs a special singing skill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Recitation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skill in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 start to have the lessons of Beijing Opera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show different feelings with long sleeves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However,its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is never easier than that for Chinese kung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Facial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masks in Beijing Opera have nice designs and bright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Performers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need many years’ hard practice to master these four skills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995757"/>
            <a:ext cx="11485848" cy="28013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4985" y="480972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0" dirty="0" smtClean="0">
                <a:solidFill>
                  <a:srgbClr val="00B0F0"/>
                </a:solidFill>
              </a:rPr>
              <a:t>32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15719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acrobatic fighting in Beijing Opera is different from the fighting in Chinese kung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可知，此处把京剧的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打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与中国功夫作比较，选项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然而，它的训练并不比中国功夫容易。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52639" y="479884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4134</Words>
  <Application>WPS 演示</Application>
  <PresentationFormat>自定义</PresentationFormat>
  <Paragraphs>91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471</cp:revision>
  <dcterms:created xsi:type="dcterms:W3CDTF">2020-11-06T05:24:00Z</dcterms:created>
  <dcterms:modified xsi:type="dcterms:W3CDTF">2025-09-16T03:03:40Z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445ED3B9D8CF467DBE96E039A164F447_12</vt:lpwstr>
  </property>
</Properties>
</file>